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>
        <p:scale>
          <a:sx n="58" d="100"/>
          <a:sy n="58" d="100"/>
        </p:scale>
        <p:origin x="988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562F-FBBC-DC58-FB6A-3EE7CD782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3B64-10BC-7E9C-9E40-D4873D9A6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F78C-114D-12C6-B0E0-7D2E131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0EA8C-2C41-6DC1-F40D-686C57FF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27CF4-A448-9BBA-CFC5-5D00B66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98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8749-3BF8-ECD9-762B-F4332820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D3590-C55B-0E69-D227-4012340B0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56880-90A0-971C-87D4-75310B2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1784-2578-20FE-98EF-A975FF34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515D-7E53-B3A6-076D-345F46F8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58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E04A3-B138-7990-3AC0-7BC8FAFD7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BFBBB-A070-FE0A-6C89-2C896C49E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249E6-D438-35E0-B06C-6DDC521C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40EFF-4078-2930-8F0B-BDB7DC3F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F6AC-CBD7-409F-A266-7267A01A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94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86B1-D19F-115E-23D3-C1E91114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1941-3A0B-5150-A4A3-A3556E2B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7D42D-80D3-3225-1619-84A7DB2B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BA0D1-C130-2EFB-09BC-3B5D0506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5B8A-61A1-6968-8388-9D0F475D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47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8D54-6EF3-11FA-517B-EB80108D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9569-3226-E837-DFEA-F1CC68A1D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67CED-2958-D89A-545A-838AE467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38794-0856-2C6C-69EC-C2CBF61B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0560F-AF56-299A-7014-E731BF62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9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6597-1399-35BB-7870-C926BFD8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F682-DD4D-B5C9-3C92-3DBC6AFC1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272EB-3575-B3D6-B781-400E3D358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4C751-F69F-8B80-FC08-5434C9B0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21B8B-92EE-46D1-9677-8E820373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DFA23-576F-A15C-7A1C-E8BD3323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20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3BC1-C607-EBF2-A15A-0FEE3216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D12C3-241A-5963-EF39-932771E3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2879C-59D5-C00F-72E7-57F825A11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AAC17-EAB4-2817-E2F2-903DDFD98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4F4C8-6398-A8F6-749D-D49B7F7A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CFB1A-2DFE-B45A-847E-9EEC9CF0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88C87-3C4A-16EA-0D14-97D77BD6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E7CB7-20E0-FF9E-357D-B84BE01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94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15CD-ECA8-ED1B-EF5D-C25230AA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89393-5BA0-9090-F479-606597C3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D36B4-365C-55D6-7E6A-8CD508A1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3A1C0-15C0-23D9-AA75-E153CDE4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2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4C527-1B6F-7C42-93AB-F9D65943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7DC09-9437-7E2C-4A15-8E9B6121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40661-920E-C954-F293-2CB3C504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99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DE7-60DB-3097-BAF2-E64593F3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13D49-82ED-46C3-F295-6D369006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CDC37-B65C-F2FF-7A12-1B24C135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15EE4-91F5-9183-43CA-AB4E9E57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AE09E-C1B0-9CF0-2B0A-BEDD968D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E30A1-AB00-0862-30E8-E6B0DF7A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89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0E19-8AE8-84AF-49CE-2D879995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61A2-538E-F31A-AF16-6FA9DDB01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F9EF2-EA50-2FB8-1A11-EAF619C6B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8904B-60C8-9B62-DA21-3048E400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17C02-69B7-8BF3-5C29-66662D6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44F46-A138-9811-A0EC-EAECA939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6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D901B-3D83-1968-DFEE-C7254CC6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0EA7C-9466-974D-7D8D-A858F387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E4C7-B772-AE7B-9C12-862A0CBE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ED9C-0C32-4B38-9527-3F2C413429D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FE358-BDBE-5F1B-69B4-5AEF71875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4C439-3D75-64FA-E275-69DB0FD67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FA69E-F0AF-4A41-9E95-5BD655E5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14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62667-EB05-5270-9D48-E2A91314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D938E-F3EF-F367-4537-340303DC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FFF53-2131-760F-B188-1575F308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6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B30E1-E38F-0D20-E0A7-B9B879A3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B8C24-FB72-6123-0A74-52458AF5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DD301-51DB-69C5-8511-82EACB9E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30984-4C6E-D679-695C-489AC1D1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1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E0A4E-CF3F-985A-52B6-132C62B3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2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99433-3631-DAD4-582E-D1D35FA0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8D8DC-60C1-5131-CFA0-0F286A72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2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B1F82-E9A8-4981-ABCF-70B70E7D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10956-56DE-365D-167E-F3093D4D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A783A-2564-E6C8-27A1-B45D9555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649DE-39C8-E3E2-E6DC-15A78D75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7318"/>
            <a:ext cx="12192001" cy="6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0F75A-F5DD-18F8-EDFC-9F590025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A052C-BF76-F6EC-C739-2E0BD415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1967-671F-D11A-8F91-42B3A96D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7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372E8-08D0-C3F7-B6CD-39E08FF7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10B63-94C1-E952-6C18-A253B9BC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5AC34-DA28-3897-4CB7-4F312990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76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791EF-A5BB-1AA0-CACF-4231A6B0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5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A4AFF-30C9-694E-9A9E-D7181785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BD756-84A6-17AB-6CE7-103B308C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803F-56D2-1E94-DEA8-3DA8E793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36"/>
            <a:ext cx="12192000" cy="67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2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310EA-3D51-CFA3-703D-8EE1DF09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8135"/>
            <a:ext cx="12192000" cy="69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B668E-C7CE-6E74-95F3-3E2B1A09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80DFE-D09D-D649-6FFD-4BCB3ECE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vadlamudi harshith</dc:creator>
  <cp:lastModifiedBy>vadlamudi harshith</cp:lastModifiedBy>
  <cp:revision>1</cp:revision>
  <dcterms:created xsi:type="dcterms:W3CDTF">2024-11-10T14:03:42Z</dcterms:created>
  <dcterms:modified xsi:type="dcterms:W3CDTF">2024-11-10T14:30:34Z</dcterms:modified>
</cp:coreProperties>
</file>